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26" r:id="rId2"/>
    <p:sldId id="327" r:id="rId3"/>
    <p:sldId id="328" r:id="rId4"/>
    <p:sldId id="329" r:id="rId5"/>
    <p:sldId id="330" r:id="rId6"/>
  </p:sldIdLst>
  <p:sldSz cx="9144000" cy="6858000" type="screen4x3"/>
  <p:notesSz cx="6858000" cy="9144000"/>
  <p:custShowLst>
    <p:custShow name="Custom Show 1" id="0">
      <p:sldLst/>
    </p:custShow>
  </p:custShowLst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ook Antiqua" panose="0204060205030503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ook Antiqua" panose="0204060205030503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ook Antiqua" panose="0204060205030503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ook Antiqua" panose="0204060205030503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577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6618" autoAdjust="0"/>
    <p:restoredTop sz="94674"/>
  </p:normalViewPr>
  <p:slideViewPr>
    <p:cSldViewPr snapToGrid="0">
      <p:cViewPr>
        <p:scale>
          <a:sx n="125" d="100"/>
          <a:sy n="125" d="100"/>
        </p:scale>
        <p:origin x="1243" y="2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EC918475-E2D1-7B40-A5DA-2B54EC2ABA8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Book Antiqua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59E9690-775E-0742-87EB-5DD59C21D23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Book Antiqua" charset="0"/>
                <a:ea typeface="ＭＳ Ｐゴシック" charset="-128"/>
              </a:defRPr>
            </a:lvl1pPr>
          </a:lstStyle>
          <a:p>
            <a:pPr>
              <a:defRPr/>
            </a:pPr>
            <a:fld id="{835BF9B1-7509-434B-B651-F1E2E3F54842}" type="datetimeFigureOut">
              <a:rPr lang="en-US"/>
              <a:pPr>
                <a:defRPr/>
              </a:pPr>
              <a:t>3/23/2020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3ED6140-8511-5545-B348-7E1773DD2BE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Book Antiqua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85269E1-69DE-BA41-9940-3DA0E7DE4B1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>
                <a:latin typeface="Book Antiqua" charset="0"/>
                <a:ea typeface="ＭＳ Ｐゴシック" charset="-128"/>
              </a:defRPr>
            </a:lvl1pPr>
          </a:lstStyle>
          <a:p>
            <a:pPr>
              <a:defRPr/>
            </a:pPr>
            <a:fld id="{09494F57-CDE7-E24F-88DD-C0C1923F97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0302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01978817-4135-2449-8229-4A6819658FC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B5971B8-3474-294F-AB6D-EAC18272122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C98730FA-CF8A-E244-B58E-60F2176C59B4}" type="datetimeFigureOut">
              <a:rPr lang="en-US" altLang="x-none"/>
              <a:pPr>
                <a:defRPr/>
              </a:pPr>
              <a:t>3/23/2020</a:t>
            </a:fld>
            <a:endParaRPr lang="en-US" altLang="x-none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xmlns="" id="{38561C01-3DC5-4647-9636-C4653FD6D10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xmlns="" id="{2864E9FC-F570-0C4E-89F0-BA04A7302E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C81E26B-10EF-A841-BED9-59C07CA958C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5F773B6-51F2-C340-8208-FED8AE0BAC0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476BD51C-B614-DD41-8C89-09A7B8873D3A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744226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D05F49D-BD46-6B44-9BB6-15EB972D8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06C3E-94A8-6E43-85D8-4473D86CC7A0}" type="datetimeFigureOut">
              <a:rPr lang="en-US" altLang="x-none"/>
              <a:pPr>
                <a:defRPr/>
              </a:pPr>
              <a:t>3/23/2020</a:t>
            </a:fld>
            <a:endParaRPr lang="en-US" alt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F72F78E-6D16-E54D-90E4-D2D7DB6E9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D86E292-517F-1542-A657-0493202F8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D7564-CB89-8941-8AC8-83FAAD1A1302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590972745"/>
      </p:ext>
    </p:extLst>
  </p:cSld>
  <p:clrMapOvr>
    <a:masterClrMapping/>
  </p:clrMapOvr>
  <p:transition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72E5121-7BBC-5B44-870D-4C6C80DFF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6BE62-F692-8744-9FD6-28E47BCA714F}" type="datetimeFigureOut">
              <a:rPr lang="en-US" altLang="x-none"/>
              <a:pPr>
                <a:defRPr/>
              </a:pPr>
              <a:t>3/23/2020</a:t>
            </a:fld>
            <a:endParaRPr lang="en-US" alt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9065DCD-7168-F244-91E1-833C740A3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A2FBB95-04FC-9742-B8AD-5D6EA190A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C3F67-26CA-2F4B-822B-DDD5B2FC4091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4052937477"/>
      </p:ext>
    </p:extLst>
  </p:cSld>
  <p:clrMapOvr>
    <a:masterClrMapping/>
  </p:clrMapOvr>
  <p:transition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8D7B9FB-E478-ED43-A650-41233E574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ACFAB-28E9-4A48-B0E7-40109B371034}" type="datetimeFigureOut">
              <a:rPr lang="en-US" altLang="x-none"/>
              <a:pPr>
                <a:defRPr/>
              </a:pPr>
              <a:t>3/23/2020</a:t>
            </a:fld>
            <a:endParaRPr lang="en-US" alt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F38D1D2-892D-D542-9C8A-7414A6F11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1ACF210-3760-D640-83F9-8F8150D5E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8F547-55C8-464C-88E0-976F93E52F2F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135741278"/>
      </p:ext>
    </p:extLst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3E8E5F4-EA9F-1743-80A2-34F68FB4D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3DEEF-2632-BC4E-B50A-3F87EFF32AC5}" type="datetimeFigureOut">
              <a:rPr lang="en-US" altLang="x-none"/>
              <a:pPr>
                <a:defRPr/>
              </a:pPr>
              <a:t>3/23/2020</a:t>
            </a:fld>
            <a:endParaRPr lang="en-US" alt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AF98E90-2E36-C546-8914-CD4DB6748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8C885B3-9FE0-604A-9AD6-6DA45D9C3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83200-FD2E-124E-BD76-F97F8F71CB9A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950642703"/>
      </p:ext>
    </p:extLst>
  </p:cSld>
  <p:clrMapOvr>
    <a:masterClrMapping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DC577AE-9A12-A34D-941C-EEE95ED43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349F0-C2DE-E242-B2DB-CBD75A7D58BF}" type="datetimeFigureOut">
              <a:rPr lang="en-US" altLang="x-none"/>
              <a:pPr>
                <a:defRPr/>
              </a:pPr>
              <a:t>3/23/2020</a:t>
            </a:fld>
            <a:endParaRPr lang="en-US" alt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B2E0A23-4FB8-6A49-A676-7F46BB0DD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79E6B60-6BD5-9941-B486-CB5BCA998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3C0CC-16C5-5B42-8608-9F52F57C92B2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593605866"/>
      </p:ext>
    </p:extLst>
  </p:cSld>
  <p:clrMapOvr>
    <a:masterClrMapping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B41CE8B4-5706-7546-8EF1-6C637592E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654A4-4DB8-EC40-A819-A69D4624D9A4}" type="datetimeFigureOut">
              <a:rPr lang="en-US" altLang="x-none"/>
              <a:pPr>
                <a:defRPr/>
              </a:pPr>
              <a:t>3/23/2020</a:t>
            </a:fld>
            <a:endParaRPr lang="en-US" altLang="x-non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0ED18AFC-8B18-984D-AC4A-8B09DE02B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362F4C2B-1EDE-DE41-9A76-6F33B976F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D69B3-49CE-E940-8B75-27054938AA43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921214234"/>
      </p:ext>
    </p:extLst>
  </p:cSld>
  <p:clrMapOvr>
    <a:masterClrMapping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591058D8-3B4F-2B43-8696-439D305E3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7082F-ADD9-D04B-BC4D-15A40D25CB12}" type="datetimeFigureOut">
              <a:rPr lang="en-US" altLang="x-none"/>
              <a:pPr>
                <a:defRPr/>
              </a:pPr>
              <a:t>3/23/2020</a:t>
            </a:fld>
            <a:endParaRPr lang="en-US" altLang="x-none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3A101534-C9E1-0B4D-9782-6432C2A46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3913A983-340A-4748-A72C-22C48ABDA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84794-8791-724B-84AD-65C3252E38C4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634142367"/>
      </p:ext>
    </p:extLst>
  </p:cSld>
  <p:clrMapOvr>
    <a:masterClrMapping/>
  </p:clrMapOvr>
  <p:transition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6A3706BC-BBAF-AE4E-B1EF-6480C2A05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66213-4E1D-E541-9FD0-ADC7751EBEDA}" type="datetimeFigureOut">
              <a:rPr lang="en-US" altLang="x-none"/>
              <a:pPr>
                <a:defRPr/>
              </a:pPr>
              <a:t>3/23/2020</a:t>
            </a:fld>
            <a:endParaRPr lang="en-US" altLang="x-none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3D916C49-9508-594D-A8FD-C0FEBB7C9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DABDC57D-9C86-114F-9076-8B455B988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0119B-C973-CE44-BBC5-115103462913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830749064"/>
      </p:ext>
    </p:extLst>
  </p:cSld>
  <p:clrMapOvr>
    <a:masterClrMapping/>
  </p:clrMapOvr>
  <p:transition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AE05DCDD-1812-0842-9724-64375E321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E835E-688F-8444-B5D4-3405411C7F18}" type="datetimeFigureOut">
              <a:rPr lang="en-US" altLang="x-none"/>
              <a:pPr>
                <a:defRPr/>
              </a:pPr>
              <a:t>3/23/2020</a:t>
            </a:fld>
            <a:endParaRPr lang="en-US" altLang="x-none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8CF1B716-C4E2-1F4C-BD02-A38CC41DE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DA1F9C5C-405E-8449-9A5B-1A55CC8AF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2E3F3-E799-F548-BDAF-43674A46C8D8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066371534"/>
      </p:ext>
    </p:extLst>
  </p:cSld>
  <p:clrMapOvr>
    <a:masterClrMapping/>
  </p:clrMapOvr>
  <p:transition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9310D77C-E0AB-5440-907B-A84ED14A3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8AF0D-EF30-5343-93A9-1FD9574CC507}" type="datetimeFigureOut">
              <a:rPr lang="en-US" altLang="x-none"/>
              <a:pPr>
                <a:defRPr/>
              </a:pPr>
              <a:t>3/23/2020</a:t>
            </a:fld>
            <a:endParaRPr lang="en-US" altLang="x-non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94351B77-DF8F-F64D-8F63-0EB462DFB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1645209B-A1B2-CC4E-8425-21B16BD8A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814C2-E256-8146-8268-0F3EC722E620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4027778414"/>
      </p:ext>
    </p:extLst>
  </p:cSld>
  <p:clrMapOvr>
    <a:masterClrMapping/>
  </p:clrMapOvr>
  <p:transition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9C62FE51-818C-8741-88B3-88C1B22F7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BDE3E-CC59-AC46-8D5D-8C826BAFD374}" type="datetimeFigureOut">
              <a:rPr lang="en-US" altLang="x-none"/>
              <a:pPr>
                <a:defRPr/>
              </a:pPr>
              <a:t>3/23/2020</a:t>
            </a:fld>
            <a:endParaRPr lang="en-US" altLang="x-non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D8D04452-EEBF-A743-88B2-DA9289E64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E3F735D5-3FA1-8648-8C04-402E5D8D9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9757B-7C09-AF4A-A441-21C6168C5FA2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659588162"/>
      </p:ext>
    </p:extLst>
  </p:cSld>
  <p:clrMapOvr>
    <a:masterClrMapping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xmlns="" id="{BEA12EDC-C27B-E149-9501-A19D0CD9DC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xmlns="" id="{ED9FB54F-EDBB-B04E-BE78-418282A585D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D2E3CBB-B442-CD4E-896D-03D39F0A55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Book Antiqua" charset="0"/>
                <a:ea typeface="ＭＳ Ｐゴシック" charset="-128"/>
              </a:defRPr>
            </a:lvl1pPr>
          </a:lstStyle>
          <a:p>
            <a:pPr>
              <a:defRPr/>
            </a:pPr>
            <a:fld id="{30260166-9316-E046-B120-11D1F89B2547}" type="datetimeFigureOut">
              <a:rPr lang="en-US" altLang="x-none"/>
              <a:pPr>
                <a:defRPr/>
              </a:pPr>
              <a:t>3/23/2020</a:t>
            </a:fld>
            <a:endParaRPr lang="en-US" alt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15A00E3-6F1D-4640-9F52-F9CBD4A666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9E89783-DEDD-884D-83A8-FAA468BE16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Book Antiqua" charset="0"/>
                <a:ea typeface="ＭＳ Ｐゴシック" charset="-128"/>
              </a:defRPr>
            </a:lvl1pPr>
          </a:lstStyle>
          <a:p>
            <a:pPr>
              <a:defRPr/>
            </a:pPr>
            <a:fld id="{79342978-2D38-514F-A557-3FE1699A61F9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ut/>
  </p:transition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ook Antiqua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ook Antiqua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ook Antiqua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ook Antiqua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ook Antiqua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ook Antiqua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ook Antiqua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ook Antiqu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3938"/>
          </a:xfrm>
        </p:spPr>
        <p:txBody>
          <a:bodyPr/>
          <a:lstStyle/>
          <a:p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104" y="1289304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ar-EG" sz="1800" b="1" dirty="0">
                <a:latin typeface="Times New Roman" pitchFamily="18" charset="0"/>
                <a:cs typeface="Times New Roman" pitchFamily="18" charset="0"/>
              </a:rPr>
              <a:t>كلية الاداب جامعة بنها</a:t>
            </a:r>
          </a:p>
          <a:p>
            <a:pPr marL="0" indent="0" algn="ctr">
              <a:buNone/>
            </a:pPr>
            <a:r>
              <a:rPr lang="ar-EG" sz="1800" b="1" dirty="0" smtClean="0">
                <a:latin typeface="Times New Roman" pitchFamily="18" charset="0"/>
                <a:cs typeface="Times New Roman" pitchFamily="18" charset="0"/>
              </a:rPr>
              <a:t> د وائل محمد عبد الحكم</a:t>
            </a:r>
          </a:p>
          <a:p>
            <a:pPr marL="0" indent="0" algn="ctr">
              <a:buNone/>
            </a:pPr>
            <a:r>
              <a:rPr lang="ar-EG" sz="1800" b="1" dirty="0" smtClean="0">
                <a:latin typeface="Times New Roman" pitchFamily="18" charset="0"/>
                <a:cs typeface="Times New Roman" pitchFamily="18" charset="0"/>
              </a:rPr>
              <a:t>مناهج بحث الفرقة الثالثة</a:t>
            </a:r>
          </a:p>
          <a:p>
            <a:pPr marL="0" indent="0" algn="ctr">
              <a:buNone/>
            </a:pPr>
            <a:r>
              <a:rPr lang="ar-EG" sz="1800" b="1" dirty="0" smtClean="0">
                <a:latin typeface="Times New Roman" pitchFamily="18" charset="0"/>
                <a:cs typeface="Times New Roman" pitchFamily="18" charset="0"/>
              </a:rPr>
              <a:t>قسم اللغة الانجليزية</a:t>
            </a:r>
          </a:p>
          <a:p>
            <a:pPr marL="0" indent="0" algn="ctr">
              <a:buNone/>
            </a:pPr>
            <a:r>
              <a:rPr lang="ar-EG" sz="1800" b="1" dirty="0" smtClean="0">
                <a:latin typeface="Times New Roman" pitchFamily="18" charset="0"/>
                <a:cs typeface="Times New Roman" pitchFamily="18" charset="0"/>
              </a:rPr>
              <a:t>الفصل الدراسي الثاني 2019- 2020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904096"/>
      </p:ext>
    </p:extLst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Source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https://www.scribbr.com/research-process/research-proposal/</a:t>
            </a:r>
          </a:p>
        </p:txBody>
      </p:sp>
    </p:spTree>
    <p:extLst>
      <p:ext uri="{BB962C8B-B14F-4D97-AF65-F5344CB8AC3E}">
        <p14:creationId xmlns:p14="http://schemas.microsoft.com/office/powerpoint/2010/main" val="2846600307"/>
      </p:ext>
    </p:extLst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400" b="1" dirty="0"/>
              <a:t>How to write a research proposal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1800" dirty="0"/>
              <a:t>A research proposal describes what you will investigate, why it’s important, and how you will do the research. The format of a research proposal varies between fields, but most proposals should contain at least these elements:</a:t>
            </a:r>
          </a:p>
        </p:txBody>
      </p:sp>
    </p:spTree>
    <p:extLst>
      <p:ext uri="{BB962C8B-B14F-4D97-AF65-F5344CB8AC3E}">
        <p14:creationId xmlns:p14="http://schemas.microsoft.com/office/powerpoint/2010/main" val="704200368"/>
      </p:ext>
    </p:extLst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1600" dirty="0"/>
              <a:t>Purpose of a research proposal</a:t>
            </a:r>
          </a:p>
          <a:p>
            <a:pPr algn="ctr"/>
            <a:r>
              <a:rPr lang="en-US" sz="1600" dirty="0"/>
              <a:t>Title page</a:t>
            </a:r>
          </a:p>
          <a:p>
            <a:pPr algn="ctr"/>
            <a:r>
              <a:rPr lang="en-US" sz="1600" dirty="0"/>
              <a:t>Introduction</a:t>
            </a:r>
          </a:p>
          <a:p>
            <a:pPr algn="ctr"/>
            <a:r>
              <a:rPr lang="en-US" sz="1600" dirty="0"/>
              <a:t>Literature review</a:t>
            </a:r>
          </a:p>
          <a:p>
            <a:pPr algn="ctr"/>
            <a:r>
              <a:rPr lang="en-US" sz="1600" dirty="0"/>
              <a:t>Research design and methods</a:t>
            </a:r>
          </a:p>
          <a:p>
            <a:pPr algn="ctr"/>
            <a:r>
              <a:rPr lang="en-US" sz="1600" dirty="0"/>
              <a:t>Implications and contribution to knowledge</a:t>
            </a:r>
          </a:p>
          <a:p>
            <a:pPr algn="ctr"/>
            <a:r>
              <a:rPr lang="en-US" sz="1600" dirty="0"/>
              <a:t>Reference list or bibliography</a:t>
            </a:r>
          </a:p>
          <a:p>
            <a:pPr algn="ctr"/>
            <a:r>
              <a:rPr lang="en-US" sz="1600" dirty="0"/>
              <a:t>Research schedule</a:t>
            </a:r>
          </a:p>
          <a:p>
            <a:pPr algn="ctr"/>
            <a:r>
              <a:rPr lang="en-US" sz="1600" dirty="0"/>
              <a:t>Budget</a:t>
            </a:r>
          </a:p>
          <a:p>
            <a:pPr algn="ctr"/>
            <a:r>
              <a:rPr lang="en-US" sz="1600" dirty="0"/>
              <a:t>Revisions and Proofreading</a:t>
            </a:r>
          </a:p>
        </p:txBody>
      </p:sp>
    </p:spTree>
    <p:extLst>
      <p:ext uri="{BB962C8B-B14F-4D97-AF65-F5344CB8AC3E}">
        <p14:creationId xmlns:p14="http://schemas.microsoft.com/office/powerpoint/2010/main" val="4103169398"/>
      </p:ext>
    </p:extLst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492783"/>
      </p:ext>
    </p:extLst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OWLCLEAN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addle">
      <a:maj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OWLCLEANTTemplate</Template>
  <TotalTime>58</TotalTime>
  <Words>103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  <vt:variant>
        <vt:lpstr>Custom Shows</vt:lpstr>
      </vt:variant>
      <vt:variant>
        <vt:i4>1</vt:i4>
      </vt:variant>
    </vt:vector>
  </HeadingPairs>
  <TitlesOfParts>
    <vt:vector size="7" baseType="lpstr">
      <vt:lpstr>OWLCLEANTTemplate</vt:lpstr>
      <vt:lpstr>PowerPoint Presentation</vt:lpstr>
      <vt:lpstr>Source</vt:lpstr>
      <vt:lpstr>How to write a research proposal</vt:lpstr>
      <vt:lpstr>PowerPoint Presentation</vt:lpstr>
      <vt:lpstr>PowerPoint Presentation</vt:lpstr>
      <vt:lpstr>Custom Show 1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Ghada</dc:creator>
  <cp:lastModifiedBy>GO</cp:lastModifiedBy>
  <cp:revision>20</cp:revision>
  <dcterms:created xsi:type="dcterms:W3CDTF">2014-01-02T02:56:53Z</dcterms:created>
  <dcterms:modified xsi:type="dcterms:W3CDTF">2020-03-23T05:33:56Z</dcterms:modified>
</cp:coreProperties>
</file>